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6"/>
  </p:notesMasterIdLst>
  <p:handoutMasterIdLst>
    <p:handoutMasterId r:id="rId7"/>
  </p:handoutMasterIdLst>
  <p:sldIdLst>
    <p:sldId id="256" r:id="rId3"/>
    <p:sldId id="310" r:id="rId4"/>
    <p:sldId id="321" r:id="rId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3850" autoAdjust="0"/>
  </p:normalViewPr>
  <p:slideViewPr>
    <p:cSldViewPr snapToGrid="0" showGuides="1">
      <p:cViewPr varScale="1">
        <p:scale>
          <a:sx n="62" d="100"/>
          <a:sy n="62" d="100"/>
        </p:scale>
        <p:origin x="105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 note: It</a:t>
            </a:r>
            <a:r>
              <a:rPr lang="en-US" baseline="0" dirty="0"/>
              <a:t> is likely that some will not understand the terms for “state.”  </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Focus on what you want the program to do.</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If</a:t>
            </a:r>
            <a:r>
              <a:rPr lang="en-US" baseline="0" dirty="0"/>
              <a:t> the sequence of operations of your program depends on stored values, then there is a “state machine”</a:t>
            </a:r>
            <a:endParaRPr lang="en-US" dirty="0"/>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What</a:t>
            </a:r>
            <a:r>
              <a:rPr lang="en-US" baseline="0" dirty="0"/>
              <a:t> can it do? Under what conditions can it do that?</a:t>
            </a:r>
            <a:endParaRPr lang="en-US" dirty="0"/>
          </a:p>
          <a:p>
            <a:endParaRPr lang="en-US" dirty="0"/>
          </a:p>
          <a:p>
            <a:r>
              <a:rPr lang="en-US" dirty="0"/>
              <a:t>*</a:t>
            </a:r>
          </a:p>
          <a:p>
            <a:r>
              <a:rPr lang="en-US" dirty="0"/>
              <a:t>Each state has a set of attributes</a:t>
            </a:r>
          </a:p>
          <a:p>
            <a:r>
              <a:rPr lang="en-US" dirty="0"/>
              <a:t>Transitions are the actions</a:t>
            </a:r>
          </a:p>
          <a:p>
            <a:r>
              <a:rPr lang="en-US" dirty="0"/>
              <a:t>*</a:t>
            </a:r>
          </a:p>
          <a:p>
            <a:endParaRPr lang="en-US" dirty="0"/>
          </a:p>
          <a:p>
            <a:r>
              <a:rPr lang="en-US" dirty="0"/>
              <a:t>How</a:t>
            </a:r>
            <a:r>
              <a:rPr lang="en-US" baseline="0" dirty="0"/>
              <a:t> to recognize you need one</a:t>
            </a:r>
          </a:p>
          <a:p>
            <a:r>
              <a:rPr lang="en-US" baseline="0" dirty="0"/>
              <a:t>How to recognize you have one</a:t>
            </a:r>
          </a:p>
          <a:p>
            <a:endParaRPr lang="en-US" baseline="0" dirty="0"/>
          </a:p>
          <a:p>
            <a:r>
              <a:rPr lang="en-US" baseline="0" dirty="0"/>
              <a:t>Do I throw code, or use a state machine?</a:t>
            </a:r>
          </a:p>
          <a:p>
            <a:endParaRPr lang="en-US" baseline="0" dirty="0"/>
          </a:p>
          <a:p>
            <a:r>
              <a:rPr lang="en-US" dirty="0"/>
              <a:t>Learning objective</a:t>
            </a:r>
          </a:p>
          <a:p>
            <a:r>
              <a:rPr lang="en-US" dirty="0"/>
              <a:t>Describe</a:t>
            </a:r>
            <a:r>
              <a:rPr lang="en-US" baseline="0" dirty="0"/>
              <a:t> the internal behavior of a small program</a:t>
            </a:r>
          </a:p>
          <a:p>
            <a:r>
              <a:rPr lang="en-US" baseline="0" dirty="0"/>
              <a:t>Describe the component hierarchy and relationships</a:t>
            </a:r>
          </a:p>
          <a:p>
            <a:r>
              <a:rPr lang="en-US" baseline="0" dirty="0"/>
              <a:t>Record the relationships using some form of notation</a:t>
            </a:r>
          </a:p>
          <a:p>
            <a:r>
              <a:rPr lang="en-US" baseline="0" dirty="0"/>
              <a:t>Review the behavior </a:t>
            </a:r>
          </a:p>
          <a:p>
            <a:endParaRPr lang="en-US" baseline="0" dirty="0"/>
          </a:p>
          <a:p>
            <a:endParaRPr lang="en-US" baseline="0" dirty="0"/>
          </a:p>
          <a:p>
            <a:r>
              <a:rPr lang="en-US" baseline="0" dirty="0"/>
              <a:t>50,000 foot view is value of design, power of review of design, but not details of UML or methods</a:t>
            </a:r>
          </a:p>
          <a:p>
            <a:endParaRPr lang="en-US" baseline="0" dirty="0"/>
          </a:p>
          <a:p>
            <a:endParaRPr lang="en-US" baseline="0" dirty="0"/>
          </a:p>
          <a:p>
            <a:r>
              <a:rPr lang="en-US" baseline="0" dirty="0"/>
              <a:t>Ask the question, </a:t>
            </a:r>
          </a:p>
          <a:p>
            <a:r>
              <a:rPr lang="en-US" baseline="0" dirty="0"/>
              <a:t>What should the company do tomorrow WRT design?</a:t>
            </a:r>
          </a:p>
          <a:p>
            <a:r>
              <a:rPr lang="en-US" baseline="0" dirty="0"/>
              <a:t>Last slide is</a:t>
            </a:r>
          </a:p>
          <a:p>
            <a:r>
              <a:rPr lang="en-US" baseline="0" dirty="0"/>
              <a:t>Figure out what language you are fluent in</a:t>
            </a:r>
          </a:p>
          <a:p>
            <a:r>
              <a:rPr lang="en-US" baseline="0" dirty="0"/>
              <a:t>If you have no formal notation, invent something</a:t>
            </a:r>
          </a:p>
          <a:p>
            <a:endParaRPr lang="en-US" baseline="0" dirty="0"/>
          </a:p>
          <a:p>
            <a:r>
              <a:rPr lang="en-US" baseline="0" dirty="0"/>
              <a:t>Just talk about the different views</a:t>
            </a:r>
          </a:p>
          <a:p>
            <a:r>
              <a:rPr lang="en-US" baseline="0" dirty="0"/>
              <a:t>Many have worked on something</a:t>
            </a:r>
          </a:p>
          <a:p>
            <a:r>
              <a:rPr lang="en-US" baseline="0" dirty="0"/>
              <a:t>Describe the interactions between </a:t>
            </a:r>
          </a:p>
          <a:p>
            <a:r>
              <a:rPr lang="en-US" baseline="0" dirty="0"/>
              <a:t>If recognize a state diagram, </a:t>
            </a:r>
          </a:p>
          <a:p>
            <a:r>
              <a:rPr lang="en-US" baseline="0" dirty="0"/>
              <a:t>Do a peer review</a:t>
            </a:r>
          </a:p>
          <a:p>
            <a:r>
              <a:rPr lang="en-US" baseline="0" dirty="0"/>
              <a:t>People spot things right away</a:t>
            </a:r>
          </a:p>
          <a:p>
            <a:r>
              <a:rPr lang="en-US" baseline="0" dirty="0"/>
              <a:t>Get into a peer review understanding</a:t>
            </a:r>
          </a:p>
          <a:p>
            <a:r>
              <a:rPr lang="en-US" baseline="0" dirty="0"/>
              <a:t>Then 4 views, and 4+1</a:t>
            </a:r>
          </a:p>
          <a:p>
            <a:endParaRPr lang="en-US" baseline="0" dirty="0"/>
          </a:p>
          <a:p>
            <a:r>
              <a:rPr lang="en-US" baseline="0" dirty="0"/>
              <a:t>What is this view all about?</a:t>
            </a:r>
          </a:p>
          <a:p>
            <a:r>
              <a:rPr lang="en-US" baseline="0" dirty="0"/>
              <a:t>How do I review it?</a:t>
            </a:r>
          </a:p>
          <a:p>
            <a:r>
              <a:rPr lang="en-US" baseline="0" dirty="0"/>
              <a:t>Get them to ask questions</a:t>
            </a:r>
          </a:p>
          <a:p>
            <a:r>
              <a:rPr lang="en-US" baseline="0" dirty="0"/>
              <a:t>Get their normal, natural approach</a:t>
            </a:r>
          </a:p>
          <a:p>
            <a:r>
              <a:rPr lang="en-US" baseline="0" dirty="0"/>
              <a:t>What should I do, what notations do you know?</a:t>
            </a:r>
          </a:p>
          <a:p>
            <a:endParaRPr lang="en-US" baseline="0" dirty="0"/>
          </a:p>
          <a:p>
            <a:r>
              <a:rPr lang="en-US" baseline="0" dirty="0"/>
              <a:t>What are you trying to do?</a:t>
            </a:r>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166889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7206344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47642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389096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646231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18287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19175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171962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212311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09871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998080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492023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76845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6745884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1590082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822614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99817337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14 – Exercise</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Exercise</a:t>
            </a:r>
          </a:p>
        </p:txBody>
      </p:sp>
      <p:sp>
        <p:nvSpPr>
          <p:cNvPr id="3" name="Content Placeholder 2"/>
          <p:cNvSpPr>
            <a:spLocks noGrp="1"/>
          </p:cNvSpPr>
          <p:nvPr>
            <p:ph idx="1"/>
          </p:nvPr>
        </p:nvSpPr>
        <p:spPr/>
        <p:txBody>
          <a:bodyPr>
            <a:normAutofit/>
          </a:bodyPr>
          <a:lstStyle/>
          <a:p>
            <a:r>
              <a:rPr lang="en-US" dirty="0"/>
              <a:t>Create a state chart and state diagram to represent the insertion sort. Consider the following:</a:t>
            </a:r>
          </a:p>
          <a:p>
            <a:pPr marL="338328" indent="-173736">
              <a:spcBef>
                <a:spcPts val="500"/>
              </a:spcBef>
              <a:buFont typeface="Arial" panose="020B0604020202020204" pitchFamily="34" charset="0"/>
              <a:buChar char="•"/>
            </a:pPr>
            <a:r>
              <a:rPr lang="en-US" dirty="0"/>
              <a:t>What are the states?</a:t>
            </a:r>
          </a:p>
          <a:p>
            <a:pPr marL="338328" indent="-173736">
              <a:spcBef>
                <a:spcPts val="500"/>
              </a:spcBef>
              <a:buFont typeface="Arial" panose="020B0604020202020204" pitchFamily="34" charset="0"/>
              <a:buChar char="•"/>
            </a:pPr>
            <a:r>
              <a:rPr lang="en-US" dirty="0"/>
              <a:t>What triggers a state transition?</a:t>
            </a:r>
          </a:p>
          <a:p>
            <a:pPr marL="338328" indent="-173736">
              <a:spcBef>
                <a:spcPts val="500"/>
              </a:spcBef>
              <a:buFont typeface="Arial" panose="020B0604020202020204" pitchFamily="34" charset="0"/>
              <a:buChar char="•"/>
            </a:pPr>
            <a:r>
              <a:rPr lang="en-US" dirty="0"/>
              <a:t>How does the program exit?</a:t>
            </a:r>
          </a:p>
          <a:p>
            <a:endParaRPr lang="en-US" dirty="0"/>
          </a:p>
          <a:p>
            <a:r>
              <a:rPr lang="en-US" dirty="0"/>
              <a:t>Verify that the state machine has a beginning and an exit, can reach all states, and has no hidden loops.</a:t>
            </a:r>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25977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93</TotalTime>
  <Words>579</Words>
  <Application>Microsoft Office PowerPoint</Application>
  <PresentationFormat>On-screen Show (4:3)</PresentationFormat>
  <Paragraphs>63</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SEI_Template</vt:lpstr>
      <vt:lpstr>1_SEI_template</vt:lpstr>
      <vt:lpstr>A Discipline for  Software Engineering</vt:lpstr>
      <vt:lpstr>Document Markings</vt:lpstr>
      <vt:lpstr>Exercise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19</cp:revision>
  <cp:lastPrinted>2015-11-05T19:18:24Z</cp:lastPrinted>
  <dcterms:created xsi:type="dcterms:W3CDTF">2018-11-07T20:50:28Z</dcterms:created>
  <dcterms:modified xsi:type="dcterms:W3CDTF">2020-04-22T21:02:37Z</dcterms:modified>
</cp:coreProperties>
</file>